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1" r:id="rId3"/>
    <p:sldId id="262" r:id="rId4"/>
    <p:sldId id="260" r:id="rId5"/>
    <p:sldId id="258" r:id="rId6"/>
    <p:sldId id="259" r:id="rId7"/>
    <p:sldId id="261" r:id="rId8"/>
    <p:sldId id="257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3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7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7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0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4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5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2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3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1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CD77A00-921A-423C-8AD0-44661DD838F6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480128B-F191-406B-BEED-624DF145F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BBAD-3197-40AF-B9EA-9BC0C1EF6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Signed, Sealed</a:t>
            </a:r>
            <a:br>
              <a:rPr lang="en-US" b="1" dirty="0"/>
            </a:br>
            <a:r>
              <a:rPr lang="en-US" b="1" dirty="0"/>
              <a:t>and Delivered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015D49-67E9-40A9-9807-AC2D3E5FF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767840"/>
          </a:xfrm>
        </p:spPr>
        <p:txBody>
          <a:bodyPr>
            <a:normAutofit/>
          </a:bodyPr>
          <a:lstStyle/>
          <a:p>
            <a:endParaRPr lang="en-US" sz="4000" i="1" dirty="0"/>
          </a:p>
          <a:p>
            <a:r>
              <a:rPr lang="en-US" sz="4000" i="1" dirty="0"/>
              <a:t>www.kevinwearls.com</a:t>
            </a:r>
          </a:p>
        </p:txBody>
      </p:sp>
    </p:spTree>
    <p:extLst>
      <p:ext uri="{BB962C8B-B14F-4D97-AF65-F5344CB8AC3E}">
        <p14:creationId xmlns:p14="http://schemas.microsoft.com/office/powerpoint/2010/main" val="1558356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E1EE-2331-441F-8CEE-1E47CB73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Sealing in forehead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09BC4-53C3-43F8-A6A0-BC9EC1E7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12105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	“Then I saw another angel ascending from the east, having </a:t>
            </a:r>
            <a:r>
              <a:rPr lang="en-US" sz="2800" b="1" u="sng" dirty="0"/>
              <a:t>the seal of the living God</a:t>
            </a:r>
            <a:r>
              <a:rPr lang="en-US" sz="2800" b="1" dirty="0"/>
              <a:t>. </a:t>
            </a:r>
          </a:p>
          <a:p>
            <a:pPr marL="0" indent="0">
              <a:buNone/>
            </a:pPr>
            <a:r>
              <a:rPr lang="en-US" sz="2800" b="1" dirty="0"/>
              <a:t>	And he cried with a loud voice to the four angels to whom it was granted to harm the earth and the sea, saying,</a:t>
            </a:r>
          </a:p>
          <a:p>
            <a:pPr marL="0" indent="0">
              <a:buNone/>
            </a:pPr>
            <a:r>
              <a:rPr lang="en-US" sz="2800" b="1" dirty="0"/>
              <a:t>	“Do not harm the earth, the sea, or the trees till we have </a:t>
            </a:r>
            <a:r>
              <a:rPr lang="en-US" sz="2800" b="1" u="sng" dirty="0"/>
              <a:t>sealed</a:t>
            </a:r>
            <a:r>
              <a:rPr lang="en-US" sz="2800" b="1" dirty="0"/>
              <a:t> the servants of our God on their foreheads.” </a:t>
            </a:r>
          </a:p>
          <a:p>
            <a:pPr marL="0" indent="0">
              <a:buNone/>
            </a:pPr>
            <a:r>
              <a:rPr lang="en-US" sz="2800" b="1" dirty="0"/>
              <a:t>	And I heard the number of those who were </a:t>
            </a:r>
            <a:r>
              <a:rPr lang="en-US" sz="2800" b="1" u="sng" dirty="0"/>
              <a:t>sealed</a:t>
            </a:r>
            <a:r>
              <a:rPr lang="en-US" sz="2800" b="1" dirty="0"/>
              <a:t>.  One hundred and forty-four thousand of all the tribes of the children of Israel were sealed:” 	</a:t>
            </a:r>
            <a:r>
              <a:rPr lang="en-US" sz="2800" dirty="0"/>
              <a:t>									(Revelation 7:2–4, NKJV)</a:t>
            </a:r>
          </a:p>
        </p:txBody>
      </p:sp>
    </p:spTree>
    <p:extLst>
      <p:ext uri="{BB962C8B-B14F-4D97-AF65-F5344CB8AC3E}">
        <p14:creationId xmlns:p14="http://schemas.microsoft.com/office/powerpoint/2010/main" val="287279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41F0-4300-44F5-8292-89D7F196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Signed:  Committed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B98F4-8E9F-404E-9EE3-0EDE94260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/>
              <a:t>	. . . then Moses stood in the entrance of the camp, and said, “Whoever is on the </a:t>
            </a:r>
            <a:r>
              <a:rPr lang="en-US" sz="3200" b="1" cap="small" dirty="0"/>
              <a:t>Lord</a:t>
            </a:r>
            <a:r>
              <a:rPr lang="en-US" sz="3200" b="1" dirty="0"/>
              <a:t>’s side—come to me!”  And all the sons of Levi gathered themselves together to him. . .</a:t>
            </a:r>
          </a:p>
          <a:p>
            <a:pPr marL="0" indent="0">
              <a:buNone/>
            </a:pPr>
            <a:r>
              <a:rPr lang="en-US" sz="3200" b="1" dirty="0"/>
              <a:t>	So the sons of Levi did according to the word of Moses.  And about three thousand men of the people fell that day.   Then Moses said,  “Consecrate yourselves today to the </a:t>
            </a:r>
            <a:r>
              <a:rPr lang="en-US" sz="3200" b="1" cap="small" dirty="0"/>
              <a:t>Lord</a:t>
            </a:r>
            <a:r>
              <a:rPr lang="en-US" sz="3200" b="1" dirty="0"/>
              <a:t>, that He may bestow on you a blessing this day, for every man has opposed his son and his brother.”</a:t>
            </a:r>
          </a:p>
          <a:p>
            <a:pPr marL="0" indent="0" algn="r">
              <a:buNone/>
            </a:pPr>
            <a:r>
              <a:rPr lang="en-US" b="1" dirty="0"/>
              <a:t>(Exodus 32:25–29, NKJV)</a:t>
            </a:r>
          </a:p>
        </p:txBody>
      </p:sp>
    </p:spTree>
    <p:extLst>
      <p:ext uri="{BB962C8B-B14F-4D97-AF65-F5344CB8AC3E}">
        <p14:creationId xmlns:p14="http://schemas.microsoft.com/office/powerpoint/2010/main" val="250877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2A2-2A5D-41F8-B2B1-F0EC9962B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Theme of Book: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3814A-4A19-4248-9885-B427A62AF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1" dirty="0"/>
              <a:t>“Holy +” used over 150 times in Leviticus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	“And you shall be holy to Me, for I the </a:t>
            </a:r>
            <a:r>
              <a:rPr lang="en-US" sz="4000" b="1" cap="small" dirty="0"/>
              <a:t>Lord</a:t>
            </a:r>
            <a:r>
              <a:rPr lang="en-US" sz="4000" b="1" dirty="0"/>
              <a:t> am holy, and have separated you from the peoples, that you should be Mine.”</a:t>
            </a:r>
          </a:p>
          <a:p>
            <a:pPr marL="0" indent="0" algn="r">
              <a:buNone/>
            </a:pPr>
            <a:r>
              <a:rPr lang="en-US" sz="4000" dirty="0"/>
              <a:t>(Leviticus 20:26, NKJV)</a:t>
            </a:r>
          </a:p>
        </p:txBody>
      </p:sp>
    </p:spTree>
    <p:extLst>
      <p:ext uri="{BB962C8B-B14F-4D97-AF65-F5344CB8AC3E}">
        <p14:creationId xmlns:p14="http://schemas.microsoft.com/office/powerpoint/2010/main" val="3130239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CF1B0-7693-4318-89CC-63C211D5E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Leviticus:			</a:t>
            </a:r>
            <a:r>
              <a:rPr lang="en-US" sz="2800" b="1" dirty="0"/>
              <a:t>Chapters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F8740-DDD5-41BA-99DE-C72F11142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611085"/>
            <a:ext cx="10058400" cy="5024845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US" sz="2800" b="1" dirty="0"/>
              <a:t>Offerings:	Laws			1-7</a:t>
            </a:r>
          </a:p>
          <a:p>
            <a:pPr marL="0" lvl="0" indent="0">
              <a:buNone/>
            </a:pPr>
            <a:r>
              <a:rPr lang="en-US" sz="2800" b="1" dirty="0"/>
              <a:t>			Requirements	17</a:t>
            </a:r>
          </a:p>
          <a:p>
            <a:pPr marL="0" indent="0">
              <a:buNone/>
            </a:pPr>
            <a:r>
              <a:rPr lang="en-US" sz="2800" b="1" dirty="0"/>
              <a:t>			Charges		26-27</a:t>
            </a:r>
          </a:p>
          <a:p>
            <a:pPr marL="0" lvl="0" indent="0">
              <a:buNone/>
            </a:pPr>
            <a:r>
              <a:rPr lang="en-US" sz="2800" b="1" dirty="0"/>
              <a:t>2.    Priesthood				8-10</a:t>
            </a:r>
          </a:p>
          <a:p>
            <a:pPr marL="0" indent="0">
              <a:buNone/>
            </a:pPr>
            <a:r>
              <a:rPr lang="en-US" sz="2800" b="1" dirty="0"/>
              <a:t>						21-22</a:t>
            </a:r>
          </a:p>
          <a:p>
            <a:pPr marL="0" lvl="0" indent="0">
              <a:buNone/>
            </a:pPr>
            <a:r>
              <a:rPr lang="en-US" sz="2800" b="1" dirty="0"/>
              <a:t>3.    Ceremonial Laws		11-15</a:t>
            </a:r>
          </a:p>
          <a:p>
            <a:pPr marL="0" indent="0">
              <a:buNone/>
            </a:pPr>
            <a:r>
              <a:rPr lang="en-US" sz="2800" b="1" dirty="0"/>
              <a:t>						18-20</a:t>
            </a:r>
          </a:p>
          <a:p>
            <a:pPr marL="0" lvl="0" indent="0">
              <a:buNone/>
            </a:pPr>
            <a:r>
              <a:rPr lang="en-US" sz="2800" b="1" dirty="0"/>
              <a:t>4.    Israel’s Fast Day			16</a:t>
            </a:r>
          </a:p>
          <a:p>
            <a:pPr marL="0" lvl="0" indent="0">
              <a:buNone/>
            </a:pPr>
            <a:r>
              <a:rPr lang="en-US" sz="2800" b="1" dirty="0"/>
              <a:t>5.    The Lord’s Feasts			23-25</a:t>
            </a:r>
          </a:p>
        </p:txBody>
      </p:sp>
    </p:spTree>
    <p:extLst>
      <p:ext uri="{BB962C8B-B14F-4D97-AF65-F5344CB8AC3E}">
        <p14:creationId xmlns:p14="http://schemas.microsoft.com/office/powerpoint/2010/main" val="3220379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95160-3E2F-4391-AB45-17FFB874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8912"/>
          </a:xfrm>
        </p:spPr>
        <p:txBody>
          <a:bodyPr/>
          <a:lstStyle/>
          <a:p>
            <a:pPr algn="ctr"/>
            <a:r>
              <a:rPr lang="en-US" b="1" dirty="0"/>
              <a:t> High Priest’s Garments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AE189F-7AE0-43EC-86B3-85FF1BB92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7B68730A-0BAC-43A5-8255-D53B26639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382" y="1186248"/>
            <a:ext cx="6297235" cy="56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76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441FB-D6E7-42EE-B9F0-BA7BF27D6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78408"/>
          </a:xfrm>
        </p:spPr>
        <p:txBody>
          <a:bodyPr/>
          <a:lstStyle/>
          <a:p>
            <a:pPr algn="ctr"/>
            <a:r>
              <a:rPr lang="en-US" b="1" dirty="0"/>
              <a:t>Sealed:  Engraving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473E9-3D13-403E-A4FD-7CEA5158B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1637210"/>
            <a:ext cx="11199223" cy="4534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i="1" dirty="0"/>
              <a:t>Breastplate with twelve stones:	</a:t>
            </a:r>
            <a:r>
              <a:rPr lang="en-US" sz="4000" b="1" dirty="0"/>
              <a:t>	</a:t>
            </a:r>
          </a:p>
          <a:p>
            <a:pPr marL="0" indent="0">
              <a:buNone/>
            </a:pPr>
            <a:r>
              <a:rPr lang="en-US" sz="4000" b="1" dirty="0"/>
              <a:t>   </a:t>
            </a:r>
            <a:r>
              <a:rPr lang="en-US" sz="4000" b="1" u="sng" dirty="0"/>
              <a:t>Salvation</a:t>
            </a:r>
            <a:r>
              <a:rPr lang="en-US" sz="4000" b="1" dirty="0"/>
              <a:t>:		 Embraced	 	Possession</a:t>
            </a:r>
          </a:p>
          <a:p>
            <a:pPr marL="0" indent="0">
              <a:buNone/>
            </a:pPr>
            <a:r>
              <a:rPr lang="en-US" sz="4000" b="1" i="1" dirty="0"/>
              <a:t>Ephod with two stones:	</a:t>
            </a:r>
            <a:r>
              <a:rPr lang="en-US" sz="4000" b="1" dirty="0"/>
              <a:t>	</a:t>
            </a:r>
          </a:p>
          <a:p>
            <a:pPr marL="0" indent="0">
              <a:buNone/>
            </a:pPr>
            <a:r>
              <a:rPr lang="en-US" sz="4000" b="1" dirty="0"/>
              <a:t>   </a:t>
            </a:r>
            <a:r>
              <a:rPr lang="en-US" sz="4000" b="1" u="sng" dirty="0"/>
              <a:t>Spirit</a:t>
            </a:r>
            <a:r>
              <a:rPr lang="en-US" sz="4000" b="1" dirty="0"/>
              <a:t>:			 Endued	  	Power</a:t>
            </a:r>
          </a:p>
          <a:p>
            <a:pPr marL="0" indent="0">
              <a:buNone/>
            </a:pPr>
            <a:r>
              <a:rPr lang="en-US" sz="4000" b="1" i="1" dirty="0"/>
              <a:t>Turban with Golden Plate:</a:t>
            </a:r>
          </a:p>
          <a:p>
            <a:pPr marL="0" indent="0">
              <a:buNone/>
            </a:pPr>
            <a:r>
              <a:rPr lang="en-US" sz="4000" b="1" dirty="0"/>
              <a:t>   </a:t>
            </a:r>
            <a:r>
              <a:rPr lang="en-US" sz="4000" b="1" u="sng" dirty="0"/>
              <a:t>Sanctification</a:t>
            </a:r>
            <a:r>
              <a:rPr lang="en-US" sz="4000" b="1" dirty="0"/>
              <a:t>:	 Experience  	Process</a:t>
            </a:r>
          </a:p>
        </p:txBody>
      </p:sp>
    </p:spTree>
    <p:extLst>
      <p:ext uri="{BB962C8B-B14F-4D97-AF65-F5344CB8AC3E}">
        <p14:creationId xmlns:p14="http://schemas.microsoft.com/office/powerpoint/2010/main" val="118698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C926F-582D-416D-80B5-A404DCDD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Breastplate with twelve stones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EA1A51-33B3-45B9-A125-CE12D98893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366" y="1253394"/>
            <a:ext cx="4702628" cy="552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57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E764-DB3C-4A92-B7A4-84040B3E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Salvation: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9210-ED4A-4328-9DD1-F59F180A1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	“Nevertheless the solid </a:t>
            </a:r>
            <a:r>
              <a:rPr lang="en-US" sz="3200" b="1" u="sng" dirty="0"/>
              <a:t>foundation</a:t>
            </a:r>
            <a:r>
              <a:rPr lang="en-US" sz="3200" b="1" dirty="0"/>
              <a:t> of God stands, having this </a:t>
            </a:r>
            <a:r>
              <a:rPr lang="en-US" sz="3200" b="1" u="sng" dirty="0"/>
              <a:t>seal</a:t>
            </a:r>
            <a:r>
              <a:rPr lang="en-US" sz="3200" b="1" dirty="0"/>
              <a:t>:</a:t>
            </a:r>
          </a:p>
          <a:p>
            <a:pPr marL="0" indent="0">
              <a:buNone/>
            </a:pPr>
            <a:r>
              <a:rPr lang="en-US" sz="3200" b="1" dirty="0"/>
              <a:t>	‘The Lord knows those who are His’, and, ‘Let everyone who names the name of Christ depart from iniquity.’” </a:t>
            </a:r>
          </a:p>
          <a:p>
            <a:pPr marL="0" indent="0" algn="r">
              <a:buNone/>
            </a:pPr>
            <a:r>
              <a:rPr lang="en-US" sz="3200" dirty="0"/>
              <a:t>(2 Timothy 2:19, NKJV)</a:t>
            </a:r>
          </a:p>
        </p:txBody>
      </p:sp>
    </p:spTree>
    <p:extLst>
      <p:ext uri="{BB962C8B-B14F-4D97-AF65-F5344CB8AC3E}">
        <p14:creationId xmlns:p14="http://schemas.microsoft.com/office/powerpoint/2010/main" val="1054000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1F8A-B471-4B6A-B15A-FBC635A1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At Salvation we are put into</a:t>
            </a:r>
            <a:br>
              <a:rPr lang="en-US" b="1" dirty="0"/>
            </a:br>
            <a:r>
              <a:rPr lang="en-US" b="1" dirty="0"/>
              <a:t>the spiritual nation of Israel: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7B058-C03A-4CD0-BC93-32A099A9A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3142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	“For he is not a Jew who is one outwardly, nor is circumcision that which is outward in the flesh;  but he is a Jew who is one inwardly; and circumcision is that of the heart, in the Spirit, not in the letter; whose praise is not from men but from God.”			</a:t>
            </a:r>
            <a:r>
              <a:rPr lang="en-US" sz="2600" dirty="0"/>
              <a:t>(Romans 2:28–29, NKJV) </a:t>
            </a:r>
          </a:p>
          <a:p>
            <a:pPr marL="0" indent="0">
              <a:buNone/>
            </a:pPr>
            <a:r>
              <a:rPr lang="en-US" sz="2600" b="1" dirty="0"/>
              <a:t>	“but the Jerusalem above is free, which is the mother of us all.”					</a:t>
            </a:r>
            <a:r>
              <a:rPr lang="en-US" sz="2600" dirty="0"/>
              <a:t>(Galatians 4:26, NKJV) </a:t>
            </a:r>
          </a:p>
          <a:p>
            <a:pPr marL="0" indent="0">
              <a:buNone/>
            </a:pPr>
            <a:r>
              <a:rPr lang="en-US" sz="2600" b="1" dirty="0"/>
              <a:t>	“Now we, brethren, as Isaac was, are children of promise.”					</a:t>
            </a:r>
            <a:r>
              <a:rPr lang="en-US" sz="2600" dirty="0"/>
              <a:t>(Galatians 4:28, NKJV)</a:t>
            </a:r>
          </a:p>
        </p:txBody>
      </p:sp>
    </p:spTree>
    <p:extLst>
      <p:ext uri="{BB962C8B-B14F-4D97-AF65-F5344CB8AC3E}">
        <p14:creationId xmlns:p14="http://schemas.microsoft.com/office/powerpoint/2010/main" val="2144973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6006C15-B119-475D-87BA-ED1932F87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658"/>
            <a:ext cx="4026565" cy="55865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5C0C98-F93E-4F7A-B8F4-561ABB3A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9357"/>
            <a:ext cx="10058400" cy="1609344"/>
          </a:xfrm>
        </p:spPr>
        <p:txBody>
          <a:bodyPr/>
          <a:lstStyle/>
          <a:p>
            <a:pPr algn="ctr"/>
            <a:r>
              <a:rPr lang="en-US" b="1" dirty="0"/>
              <a:t>Ephod with two stones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EE84AB-61A1-4A53-BE24-CE449C724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072" y="1950629"/>
            <a:ext cx="6226728" cy="42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6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D8631-74C4-4B81-BA23-908E5CDE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Spirit Baptism: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3BAB9-0108-4939-BA45-206F9978D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59131"/>
            <a:ext cx="10058400" cy="472004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b="1" dirty="0"/>
              <a:t>	“In Him you also trusted, after you heard the word of truth, the gospel of your salvation; in whom also, having believed, </a:t>
            </a:r>
            <a:r>
              <a:rPr lang="en-US" sz="3200" b="1" u="sng" dirty="0"/>
              <a:t>you were sealed</a:t>
            </a:r>
            <a:r>
              <a:rPr lang="en-US" sz="3200" b="1" dirty="0"/>
              <a:t> with the Holy Spirit of promise,”			</a:t>
            </a:r>
            <a:r>
              <a:rPr lang="en-US" sz="3200" dirty="0"/>
              <a:t>(Ephesians 1:13, NKJV) </a:t>
            </a:r>
          </a:p>
          <a:p>
            <a:pPr marL="0" indent="0">
              <a:buNone/>
            </a:pPr>
            <a:r>
              <a:rPr lang="en-US" sz="3200" b="1" dirty="0"/>
              <a:t>	“And do not grieve the Holy Spirit of God, by whom you were </a:t>
            </a:r>
            <a:r>
              <a:rPr lang="en-US" sz="3200" b="1" u="sng" dirty="0"/>
              <a:t>sealed</a:t>
            </a:r>
            <a:r>
              <a:rPr lang="en-US" sz="3200" b="1" dirty="0"/>
              <a:t> for the day of redemption.” 						</a:t>
            </a:r>
            <a:r>
              <a:rPr lang="en-US" sz="3200" dirty="0"/>
              <a:t>(Ephesians 4:30, NKJV) </a:t>
            </a:r>
          </a:p>
          <a:p>
            <a:pPr marL="0" indent="0">
              <a:buNone/>
            </a:pPr>
            <a:r>
              <a:rPr lang="en-US" sz="3200" b="1" dirty="0"/>
              <a:t>	“who also has </a:t>
            </a:r>
            <a:r>
              <a:rPr lang="en-US" sz="3200" b="1" u="sng" dirty="0"/>
              <a:t>sealed</a:t>
            </a:r>
            <a:r>
              <a:rPr lang="en-US" sz="3200" b="1" dirty="0"/>
              <a:t> us and given us the Spirit in our hearts as a guarantee.” </a:t>
            </a:r>
          </a:p>
          <a:p>
            <a:pPr marL="0" indent="0">
              <a:buNone/>
            </a:pPr>
            <a:r>
              <a:rPr lang="en-US" sz="3200" b="1" dirty="0"/>
              <a:t>					</a:t>
            </a:r>
            <a:r>
              <a:rPr lang="en-US" sz="3200" dirty="0"/>
              <a:t>(2 Corinthians 1:22, NKJV)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62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2205-9CC4-49B0-BA50-68CB8227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Turban with </a:t>
            </a:r>
            <a:br>
              <a:rPr lang="en-US" b="1" dirty="0"/>
            </a:br>
            <a:r>
              <a:rPr lang="en-US" b="1" dirty="0"/>
              <a:t>Golden Plate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D05A36-9C03-4724-96E6-77454A340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37" y="1018267"/>
            <a:ext cx="3789141" cy="5177881"/>
          </a:xfrm>
        </p:spPr>
      </p:pic>
    </p:spTree>
    <p:extLst>
      <p:ext uri="{BB962C8B-B14F-4D97-AF65-F5344CB8AC3E}">
        <p14:creationId xmlns:p14="http://schemas.microsoft.com/office/powerpoint/2010/main" val="3089218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B5184-607F-485C-AFDC-C42E5DCC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Holiness to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47A4-31D8-483D-808A-60049C90C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	“Therefore gird up the loins of your </a:t>
            </a:r>
            <a:r>
              <a:rPr lang="en-US" sz="3200" b="1" u="sng" dirty="0"/>
              <a:t>mind</a:t>
            </a:r>
            <a:r>
              <a:rPr lang="en-US" sz="3200" b="1" dirty="0"/>
              <a:t>, be sober, and rest your hope fully upon the grace that is to be brought to you at the revelation of Jesus Christ; as obedient children, not conforming yourselves to the former lusts, as in your </a:t>
            </a:r>
            <a:r>
              <a:rPr lang="en-US" sz="3200" b="1" u="sng" dirty="0"/>
              <a:t>ignorance</a:t>
            </a:r>
            <a:r>
              <a:rPr lang="en-US" sz="3200" b="1" dirty="0"/>
              <a:t>;  but as He who called you is holy, you also be holy in all your conduct, because it is written,  “Be holy, for I am holy.”” </a:t>
            </a:r>
          </a:p>
          <a:p>
            <a:pPr marL="0" indent="0" algn="r">
              <a:buNone/>
            </a:pPr>
            <a:r>
              <a:rPr lang="en-US" sz="2400" dirty="0"/>
              <a:t>(1 Peter 1:13–16, NKJV)</a:t>
            </a:r>
          </a:p>
        </p:txBody>
      </p:sp>
    </p:spTree>
    <p:extLst>
      <p:ext uri="{BB962C8B-B14F-4D97-AF65-F5344CB8AC3E}">
        <p14:creationId xmlns:p14="http://schemas.microsoft.com/office/powerpoint/2010/main" val="3425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B5184-607F-485C-AFDC-C42E5DCC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Holiness to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47A4-31D8-483D-808A-60049C90C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11383"/>
            <a:ext cx="10058400" cy="4561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	“For “who has known the </a:t>
            </a:r>
            <a:r>
              <a:rPr lang="en-US" sz="2800" b="1" u="sng" dirty="0"/>
              <a:t>mind</a:t>
            </a:r>
            <a:r>
              <a:rPr lang="en-US" sz="2800" b="1" dirty="0"/>
              <a:t> of the </a:t>
            </a:r>
            <a:r>
              <a:rPr lang="en-US" sz="2800" b="1" cap="small" dirty="0"/>
              <a:t>Lord</a:t>
            </a:r>
            <a:r>
              <a:rPr lang="en-US" sz="2800" b="1" dirty="0"/>
              <a:t> that he may instruct Him?”  But we have the </a:t>
            </a:r>
            <a:r>
              <a:rPr lang="en-US" sz="2800" b="1" u="sng" dirty="0"/>
              <a:t>mind</a:t>
            </a:r>
            <a:r>
              <a:rPr lang="en-US" sz="2800" b="1" dirty="0"/>
              <a:t> of Christ.” </a:t>
            </a:r>
          </a:p>
          <a:p>
            <a:pPr marL="0" indent="0">
              <a:buNone/>
            </a:pPr>
            <a:r>
              <a:rPr lang="en-US" sz="2800" dirty="0"/>
              <a:t>						(1 Corinthians 2:16, NKJV) </a:t>
            </a:r>
          </a:p>
          <a:p>
            <a:pPr marL="0" indent="0">
              <a:buNone/>
            </a:pPr>
            <a:r>
              <a:rPr lang="en-US" sz="2800" b="1" dirty="0"/>
              <a:t>	“Let this </a:t>
            </a:r>
            <a:r>
              <a:rPr lang="en-US" sz="2800" b="1" u="sng" dirty="0"/>
              <a:t>mind</a:t>
            </a:r>
            <a:r>
              <a:rPr lang="en-US" sz="2800" b="1" dirty="0"/>
              <a:t> be in you which was also in Christ Jesus,” 					</a:t>
            </a:r>
            <a:r>
              <a:rPr lang="en-US" sz="2800" dirty="0"/>
              <a:t>(Philippians 2:5, NKJV) </a:t>
            </a:r>
          </a:p>
          <a:p>
            <a:pPr marL="0" indent="0">
              <a:buNone/>
            </a:pPr>
            <a:r>
              <a:rPr lang="en-US" sz="2800" b="1" dirty="0"/>
              <a:t>	“And do not be conformed to this world, but be transformed by the renewing of your </a:t>
            </a:r>
            <a:r>
              <a:rPr lang="en-US" sz="2800" b="1" u="sng" dirty="0"/>
              <a:t>mind</a:t>
            </a:r>
            <a:r>
              <a:rPr lang="en-US" sz="2800" b="1" dirty="0"/>
              <a:t>, that you may prove what is that good and acceptable and perfect </a:t>
            </a:r>
            <a:r>
              <a:rPr lang="en-US" sz="2800" b="1" u="sng" dirty="0"/>
              <a:t>will</a:t>
            </a:r>
            <a:r>
              <a:rPr lang="en-US" sz="2800" b="1" dirty="0"/>
              <a:t> of God.” 					</a:t>
            </a:r>
            <a:r>
              <a:rPr lang="en-US" sz="2800" dirty="0"/>
              <a:t>(Romans 12:2, NKJV)</a:t>
            </a:r>
          </a:p>
        </p:txBody>
      </p:sp>
    </p:spTree>
    <p:extLst>
      <p:ext uri="{BB962C8B-B14F-4D97-AF65-F5344CB8AC3E}">
        <p14:creationId xmlns:p14="http://schemas.microsoft.com/office/powerpoint/2010/main" val="282602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E1EE-2331-441F-8CEE-1E47CB73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Sealing in forehead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09BC4-53C3-43F8-A6A0-BC9EC1E7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12105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	“Then I saw another angel ascending from the east, having </a:t>
            </a:r>
            <a:r>
              <a:rPr lang="en-US" sz="2800" b="1" u="sng" dirty="0"/>
              <a:t>the seal of the living God</a:t>
            </a:r>
            <a:r>
              <a:rPr lang="en-US" sz="2800" b="1" dirty="0"/>
              <a:t>. </a:t>
            </a:r>
          </a:p>
          <a:p>
            <a:pPr marL="0" indent="0">
              <a:buNone/>
            </a:pPr>
            <a:r>
              <a:rPr lang="en-US" sz="2800" b="1" dirty="0"/>
              <a:t>	And he cried with a loud voice to the four angels to whom it was granted to harm the earth and the sea, saying, </a:t>
            </a:r>
          </a:p>
          <a:p>
            <a:pPr marL="0" indent="0">
              <a:buNone/>
            </a:pPr>
            <a:r>
              <a:rPr lang="en-US" sz="2800" b="1" dirty="0"/>
              <a:t>	“Do not harm the earth, the sea, or the trees till we have </a:t>
            </a:r>
            <a:r>
              <a:rPr lang="en-US" sz="2800" b="1" u="sng" dirty="0"/>
              <a:t>sealed</a:t>
            </a:r>
            <a:r>
              <a:rPr lang="en-US" sz="2800" b="1" dirty="0"/>
              <a:t> the servants of our God on their foreheads.” </a:t>
            </a:r>
          </a:p>
          <a:p>
            <a:pPr marL="0" indent="0">
              <a:buNone/>
            </a:pPr>
            <a:r>
              <a:rPr lang="en-US" sz="2800" b="1" dirty="0"/>
              <a:t>	And I heard the number of those who were </a:t>
            </a:r>
            <a:r>
              <a:rPr lang="en-US" sz="2800" b="1" u="sng" dirty="0"/>
              <a:t>sealed</a:t>
            </a:r>
            <a:r>
              <a:rPr lang="en-US" sz="2800" b="1" dirty="0"/>
              <a:t>.  One hundred and forty-four thousand of all the tribes of the children of Israel were sealed:” 	</a:t>
            </a:r>
            <a:r>
              <a:rPr lang="en-US" sz="2800" dirty="0"/>
              <a:t>									(Revelation 7:2–4, NKJV)</a:t>
            </a:r>
          </a:p>
        </p:txBody>
      </p:sp>
    </p:spTree>
    <p:extLst>
      <p:ext uri="{BB962C8B-B14F-4D97-AF65-F5344CB8AC3E}">
        <p14:creationId xmlns:p14="http://schemas.microsoft.com/office/powerpoint/2010/main" val="167254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F079-7DA1-47EA-BA44-0DFEF58E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258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Delivered: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6C564-83CC-4B46-B285-DD75EFB34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497" y="1128940"/>
            <a:ext cx="10877006" cy="49844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“Then one of the elders answered, saying to me,  “Who are these arrayed in white robes, and where did they come from?”  And I said to him,  “Sir, you know.” So he said to me,</a:t>
            </a:r>
          </a:p>
          <a:p>
            <a:pPr marL="0" indent="0">
              <a:buNone/>
            </a:pPr>
            <a:r>
              <a:rPr lang="en-US" sz="2000" b="1" dirty="0"/>
              <a:t>“These are the ones who </a:t>
            </a:r>
            <a:r>
              <a:rPr lang="en-US" sz="2000" b="1" u="sng" dirty="0"/>
              <a:t>come out</a:t>
            </a:r>
            <a:r>
              <a:rPr lang="en-US" sz="2000" b="1" dirty="0"/>
              <a:t> of the great tribulation, 			      Exodus</a:t>
            </a:r>
          </a:p>
          <a:p>
            <a:pPr marL="0" indent="0">
              <a:buNone/>
            </a:pPr>
            <a:r>
              <a:rPr lang="en-US" sz="2000" b="1" dirty="0"/>
              <a:t>and washed their robes and made them </a:t>
            </a:r>
            <a:r>
              <a:rPr lang="en-US" sz="2000" b="1" u="sng" dirty="0"/>
              <a:t>white</a:t>
            </a:r>
            <a:r>
              <a:rPr lang="en-US" sz="2000" b="1" dirty="0"/>
              <a:t> in the </a:t>
            </a:r>
            <a:r>
              <a:rPr lang="en-US" sz="2000" b="1" u="sng" dirty="0"/>
              <a:t>blood of the Lamb</a:t>
            </a:r>
            <a:r>
              <a:rPr lang="en-US" sz="2000" b="1" dirty="0"/>
              <a:t>. 	  Passover, 										      Priests</a:t>
            </a:r>
          </a:p>
          <a:p>
            <a:pPr marL="0" indent="0">
              <a:buNone/>
            </a:pPr>
            <a:r>
              <a:rPr lang="en-US" sz="2000" b="1" dirty="0"/>
              <a:t>Therefore they are before the </a:t>
            </a:r>
            <a:r>
              <a:rPr lang="en-US" sz="2000" b="1" u="sng" dirty="0"/>
              <a:t>throne</a:t>
            </a:r>
            <a:r>
              <a:rPr lang="en-US" sz="2000" b="1" dirty="0"/>
              <a:t> of God, and serve Him day and night in His temple.    									            Ark</a:t>
            </a:r>
          </a:p>
          <a:p>
            <a:pPr marL="0" indent="0">
              <a:buNone/>
            </a:pPr>
            <a:r>
              <a:rPr lang="en-US" sz="2000" b="1" dirty="0"/>
              <a:t>And He who sits on the throne will </a:t>
            </a:r>
            <a:r>
              <a:rPr lang="en-US" sz="2000" b="1" u="sng" dirty="0"/>
              <a:t>dwell among them</a:t>
            </a:r>
            <a:r>
              <a:rPr lang="en-US" sz="2000" b="1" dirty="0"/>
              <a:t>. 		  Cloud, presence</a:t>
            </a:r>
          </a:p>
          <a:p>
            <a:pPr marL="0" indent="0">
              <a:buNone/>
            </a:pPr>
            <a:r>
              <a:rPr lang="en-US" sz="2000" b="1" dirty="0"/>
              <a:t>They shall neither </a:t>
            </a:r>
            <a:r>
              <a:rPr lang="en-US" sz="2000" b="1" u="sng" dirty="0"/>
              <a:t>hunger</a:t>
            </a:r>
            <a:r>
              <a:rPr lang="en-US" sz="2000" b="1" dirty="0"/>
              <a:t> anymore nor </a:t>
            </a:r>
            <a:r>
              <a:rPr lang="en-US" sz="2000" b="1" u="sng" dirty="0"/>
              <a:t>thirst</a:t>
            </a:r>
            <a:r>
              <a:rPr lang="en-US" sz="2000" b="1" dirty="0"/>
              <a:t> anymore; 			     manna, water/rock</a:t>
            </a:r>
          </a:p>
          <a:p>
            <a:pPr marL="0" indent="0">
              <a:buNone/>
            </a:pPr>
            <a:r>
              <a:rPr lang="en-US" sz="2000" b="1" dirty="0"/>
              <a:t>the sun shall </a:t>
            </a:r>
            <a:r>
              <a:rPr lang="en-US" sz="2000" b="1" u="sng" dirty="0"/>
              <a:t>not strike</a:t>
            </a:r>
            <a:r>
              <a:rPr lang="en-US" sz="2000" b="1" dirty="0"/>
              <a:t> them, nor any heat; 			      pillar of cloud and fire</a:t>
            </a:r>
          </a:p>
          <a:p>
            <a:pPr marL="0" indent="0">
              <a:buNone/>
            </a:pPr>
            <a:r>
              <a:rPr lang="en-US" sz="2000" b="1" dirty="0"/>
              <a:t>for the </a:t>
            </a:r>
            <a:r>
              <a:rPr lang="en-US" sz="2000" b="1" u="sng" dirty="0"/>
              <a:t>Lamb</a:t>
            </a:r>
            <a:r>
              <a:rPr lang="en-US" sz="2000" b="1" dirty="0"/>
              <a:t> who is in the midst of the </a:t>
            </a:r>
            <a:r>
              <a:rPr lang="en-US" sz="2000" b="1" u="sng" dirty="0"/>
              <a:t>throne</a:t>
            </a:r>
            <a:r>
              <a:rPr lang="en-US" sz="2000" b="1" dirty="0"/>
              <a:t> will </a:t>
            </a:r>
            <a:r>
              <a:rPr lang="en-US" sz="2000" b="1" u="sng" dirty="0"/>
              <a:t>shepherd</a:t>
            </a:r>
            <a:r>
              <a:rPr lang="en-US" sz="2000" b="1" dirty="0"/>
              <a:t> them 	         Passover, ark</a:t>
            </a:r>
          </a:p>
          <a:p>
            <a:pPr marL="0" indent="0">
              <a:buNone/>
            </a:pPr>
            <a:r>
              <a:rPr lang="en-US" sz="2000" b="1" dirty="0"/>
              <a:t>and </a:t>
            </a:r>
            <a:r>
              <a:rPr lang="en-US" sz="2000" b="1" u="sng" dirty="0"/>
              <a:t>lead them</a:t>
            </a:r>
            <a:r>
              <a:rPr lang="en-US" sz="2000" b="1" dirty="0"/>
              <a:t> to living fountains of waters.  And God will </a:t>
            </a:r>
            <a:r>
              <a:rPr lang="en-US" sz="2000" b="1" u="sng" dirty="0"/>
              <a:t>wipe away</a:t>
            </a:r>
            <a:r>
              <a:rPr lang="en-US" sz="2000" b="1" dirty="0"/>
              <a:t> every tear from their eyes.”” 			</a:t>
            </a:r>
            <a:r>
              <a:rPr lang="en-US" b="1" dirty="0"/>
              <a:t>Promised Land, Comfort	</a:t>
            </a:r>
            <a:r>
              <a:rPr lang="en-US" sz="2000" dirty="0"/>
              <a:t>(Revelation 7:13–17, NKJV)</a:t>
            </a:r>
          </a:p>
        </p:txBody>
      </p:sp>
    </p:spTree>
    <p:extLst>
      <p:ext uri="{BB962C8B-B14F-4D97-AF65-F5344CB8AC3E}">
        <p14:creationId xmlns:p14="http://schemas.microsoft.com/office/powerpoint/2010/main" val="3739062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184</TotalTime>
  <Words>1314</Words>
  <Application>Microsoft Office PowerPoint</Application>
  <PresentationFormat>Widescreen</PresentationFormat>
  <Paragraphs>75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Rockwell</vt:lpstr>
      <vt:lpstr>Rockwell Condensed</vt:lpstr>
      <vt:lpstr>Wingdings</vt:lpstr>
      <vt:lpstr>Wood Type</vt:lpstr>
      <vt:lpstr>Signed, Sealed and Delivered </vt:lpstr>
      <vt:lpstr>Sealing in forehead</vt:lpstr>
      <vt:lpstr>Signed:  Committed</vt:lpstr>
      <vt:lpstr>Theme of Book:</vt:lpstr>
      <vt:lpstr>Leviticus:   Chapters</vt:lpstr>
      <vt:lpstr> High Priest’s Garments</vt:lpstr>
      <vt:lpstr>Sealed:  Engraving</vt:lpstr>
      <vt:lpstr>Breastplate with twelve stones</vt:lpstr>
      <vt:lpstr>Salvation:</vt:lpstr>
      <vt:lpstr>At Salvation we are put into the spiritual nation of Israel:</vt:lpstr>
      <vt:lpstr>Ephod with two stones</vt:lpstr>
      <vt:lpstr>Spirit Baptism:</vt:lpstr>
      <vt:lpstr>Turban with  Golden Plate</vt:lpstr>
      <vt:lpstr>Holiness to the Lord</vt:lpstr>
      <vt:lpstr>Holiness to the Lord</vt:lpstr>
      <vt:lpstr>Sealing in forehead</vt:lpstr>
      <vt:lpstr>Delivered: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High Priest His Garments</dc:title>
  <dc:creator>Kevin Earls</dc:creator>
  <cp:lastModifiedBy>Kevin Earls</cp:lastModifiedBy>
  <cp:revision>24</cp:revision>
  <dcterms:created xsi:type="dcterms:W3CDTF">2021-02-26T18:15:12Z</dcterms:created>
  <dcterms:modified xsi:type="dcterms:W3CDTF">2021-07-13T04:53:41Z</dcterms:modified>
</cp:coreProperties>
</file>