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5" r:id="rId3"/>
    <p:sldId id="284" r:id="rId4"/>
    <p:sldId id="266" r:id="rId5"/>
    <p:sldId id="264" r:id="rId6"/>
    <p:sldId id="280" r:id="rId7"/>
    <p:sldId id="282" r:id="rId8"/>
    <p:sldId id="267" r:id="rId9"/>
    <p:sldId id="257" r:id="rId10"/>
    <p:sldId id="272" r:id="rId11"/>
    <p:sldId id="258" r:id="rId12"/>
    <p:sldId id="259" r:id="rId13"/>
    <p:sldId id="260" r:id="rId14"/>
    <p:sldId id="261" r:id="rId15"/>
    <p:sldId id="279" r:id="rId16"/>
    <p:sldId id="263" r:id="rId17"/>
    <p:sldId id="268" r:id="rId18"/>
    <p:sldId id="273" r:id="rId19"/>
    <p:sldId id="276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2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lt"/>
                <a:cs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0B108D4-D586-42AE-8F39-C5EF3C80A2A4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E452D78-ED29-4484-B816-B592E004CB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08D4-D586-42AE-8F39-C5EF3C80A2A4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52D78-ED29-4484-B816-B592E004CB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0B108D4-D586-42AE-8F39-C5EF3C80A2A4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E452D78-ED29-4484-B816-B592E004CB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08D4-D586-42AE-8F39-C5EF3C80A2A4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52D78-ED29-4484-B816-B592E004CB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08D4-D586-42AE-8F39-C5EF3C80A2A4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52D78-ED29-4484-B816-B592E004CB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08D4-D586-42AE-8F39-C5EF3C80A2A4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52D78-ED29-4484-B816-B592E004CB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hap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08D4-D586-42AE-8F39-C5EF3C80A2A4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52D78-ED29-4484-B816-B592E004CB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6" name="Shap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08D4-D586-42AE-8F39-C5EF3C80A2A4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52D78-ED29-4484-B816-B592E004CB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9" name="Shap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08D4-D586-42AE-8F39-C5EF3C80A2A4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52D78-ED29-4484-B816-B592E004CB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9" name="Shap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08D4-D586-42AE-8F39-C5EF3C80A2A4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52D78-ED29-4484-B816-B592E004CB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08D4-D586-42AE-8F39-C5EF3C80A2A4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52D78-ED29-4484-B816-B592E004CB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8" name="Shap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B0B108D4-D586-42AE-8F39-C5EF3C80A2A4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7E452D78-ED29-4484-B816-B592E004CB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10" name="Shap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990600"/>
            <a:ext cx="6858000" cy="3810000"/>
          </a:xfrm>
        </p:spPr>
        <p:txBody>
          <a:bodyPr>
            <a:normAutofit/>
          </a:bodyPr>
          <a:lstStyle/>
          <a:p>
            <a:br>
              <a:rPr lang="en-US" sz="4000" b="1" dirty="0"/>
            </a:br>
            <a:br>
              <a:rPr lang="en-US" sz="4000" b="1" dirty="0"/>
            </a:br>
            <a:r>
              <a:rPr lang="en-US" sz="4400" b="1" dirty="0"/>
              <a:t>The Father’s Business</a:t>
            </a:r>
            <a:br>
              <a:rPr lang="en-US" sz="4400" b="1" dirty="0"/>
            </a:br>
            <a:br>
              <a:rPr lang="en-US" sz="4400" b="1" dirty="0"/>
            </a:br>
            <a:br>
              <a:rPr lang="en-US" sz="4000" b="1" dirty="0"/>
            </a:br>
            <a:r>
              <a:rPr lang="en-US" sz="3600" b="1" i="1" dirty="0"/>
              <a:t>“taking care of business”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029200"/>
            <a:ext cx="6858000" cy="914400"/>
          </a:xfrm>
        </p:spPr>
        <p:txBody>
          <a:bodyPr>
            <a:noAutofit/>
          </a:bodyPr>
          <a:lstStyle/>
          <a:p>
            <a:r>
              <a:rPr lang="en-US" sz="1600" b="1" dirty="0"/>
              <a:t>	  	</a:t>
            </a:r>
            <a:r>
              <a:rPr lang="en-US" sz="2800" b="1" dirty="0"/>
              <a:t>   www.kevinwearls.com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EA7A7-37B6-4A1E-9A54-9FA436413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/>
              <a:t>“I must be about my Father’s business”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52280-3A23-46A9-8AF6-72E81153720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274320" lvl="1" indent="0">
              <a:buNone/>
            </a:pPr>
            <a:endParaRPr lang="en-US" sz="3200" b="1" dirty="0"/>
          </a:p>
          <a:p>
            <a:pPr marL="274320" lvl="1" indent="0">
              <a:buNone/>
            </a:pPr>
            <a:r>
              <a:rPr lang="en-US" sz="3200" b="1" dirty="0"/>
              <a:t>	“And He said to them,  “Why did you seek Me?  Did you not know that I must be about My Father’s business?”” 						</a:t>
            </a:r>
            <a:r>
              <a:rPr lang="en-US" sz="3200" dirty="0"/>
              <a:t>(Luke 2:49, NKJV)</a:t>
            </a:r>
          </a:p>
          <a:p>
            <a:pPr marL="274320" lvl="1" indent="0">
              <a:buNone/>
            </a:pPr>
            <a:r>
              <a:rPr lang="en-US" sz="3200" b="1" dirty="0"/>
              <a:t>	“And He said to them,  “Why is it that you were looking for Me?  Did you not know that I had to be in My Father’s house?”” 		   </a:t>
            </a:r>
            <a:r>
              <a:rPr lang="en-US" sz="3200" dirty="0"/>
              <a:t>(Luke 2:49, NASB 95)</a:t>
            </a:r>
          </a:p>
        </p:txBody>
      </p:sp>
    </p:spTree>
    <p:extLst>
      <p:ext uri="{BB962C8B-B14F-4D97-AF65-F5344CB8AC3E}">
        <p14:creationId xmlns:p14="http://schemas.microsoft.com/office/powerpoint/2010/main" val="3776132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173A-3BEA-4874-B398-E987B443F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Administrator over: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5BC9D-0D28-4EEF-8818-CFDA7576FFE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686800" cy="4937760"/>
          </a:xfrm>
        </p:spPr>
        <p:txBody>
          <a:bodyPr>
            <a:normAutofit/>
          </a:bodyPr>
          <a:lstStyle/>
          <a:p>
            <a:endParaRPr lang="en-US" sz="4000" b="1" dirty="0"/>
          </a:p>
          <a:p>
            <a:r>
              <a:rPr lang="en-US" sz="4000" b="1" dirty="0"/>
              <a:t>1.  The Business of Faith		CEO</a:t>
            </a:r>
          </a:p>
          <a:p>
            <a:endParaRPr lang="en-US" sz="4000" b="1" dirty="0"/>
          </a:p>
          <a:p>
            <a:r>
              <a:rPr lang="en-US" sz="4000" b="1" dirty="0"/>
              <a:t>2.  The Business of Family		CPO</a:t>
            </a:r>
          </a:p>
          <a:p>
            <a:endParaRPr lang="en-US" sz="4000" b="1" dirty="0"/>
          </a:p>
          <a:p>
            <a:r>
              <a:rPr lang="en-US" sz="4000" b="1" dirty="0"/>
              <a:t>3.  The Business of Finances	CFO</a:t>
            </a:r>
          </a:p>
        </p:txBody>
      </p:sp>
    </p:spTree>
    <p:extLst>
      <p:ext uri="{BB962C8B-B14F-4D97-AF65-F5344CB8AC3E}">
        <p14:creationId xmlns:p14="http://schemas.microsoft.com/office/powerpoint/2010/main" val="62979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099E3-C046-47F4-A865-DF50B07AD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1.  The Faith Business		CEO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F9FD3-4108-4B46-884E-8CB380356D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b="1" dirty="0"/>
          </a:p>
          <a:p>
            <a:pPr marL="0" indent="0">
              <a:buNone/>
            </a:pPr>
            <a:r>
              <a:rPr lang="en-US" sz="2800" b="1" dirty="0"/>
              <a:t>Faithful Stewardship:</a:t>
            </a:r>
            <a:endParaRPr lang="en-US" sz="2800" dirty="0"/>
          </a:p>
          <a:p>
            <a:r>
              <a:rPr lang="en-US" dirty="0"/>
              <a:t>Talents, time, treasures given to each of us.</a:t>
            </a:r>
          </a:p>
          <a:p>
            <a:r>
              <a:rPr lang="en-US" dirty="0"/>
              <a:t>Administrator, overseer, director, executive, manager, CEO</a:t>
            </a:r>
          </a:p>
          <a:p>
            <a:r>
              <a:rPr lang="en-US" dirty="0"/>
              <a:t>We will give an account for all we have been given and handled.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	“As each one has received a special gift, employ it in serving one another as good stewards of the manifold grace of God.”								</a:t>
            </a:r>
            <a:r>
              <a:rPr lang="en-US" dirty="0"/>
              <a:t>(1 Peter 4:10, NASB 95)</a:t>
            </a:r>
          </a:p>
        </p:txBody>
      </p:sp>
    </p:spTree>
    <p:extLst>
      <p:ext uri="{BB962C8B-B14F-4D97-AF65-F5344CB8AC3E}">
        <p14:creationId xmlns:p14="http://schemas.microsoft.com/office/powerpoint/2010/main" val="13606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7CC61-0787-4B63-9BA3-9AEB5D61A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1.  The Faith Business		CEO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80E26-E86E-47C3-AE9E-533CB2E2DEA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Required of a steward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	“In this case, moreover, it is required of stewards that one be found trustworthy.” 							     </a:t>
            </a:r>
            <a:r>
              <a:rPr lang="en-US" dirty="0"/>
              <a:t>(1 Corinthians 4:2, NASB 95</a:t>
            </a:r>
            <a:r>
              <a:rPr lang="en-US" b="1" dirty="0"/>
              <a:t>)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	“And He went down with them and came to Nazareth, and He continued in subjection to them;  and His mother treasured all these things in her heart.  </a:t>
            </a:r>
          </a:p>
          <a:p>
            <a:pPr marL="0" indent="0">
              <a:buNone/>
            </a:pPr>
            <a:r>
              <a:rPr lang="en-US" b="1" dirty="0"/>
              <a:t>	And Jesus kept increasing in wisdom and stature, and in favor with God and men.” 								</a:t>
            </a:r>
            <a:r>
              <a:rPr lang="en-US" dirty="0"/>
              <a:t>(Luke 2:51–52, NASB 95) 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9128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E446B-F5EA-4768-9B2E-A4FF8335E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1.  The Faith Business		CEO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9DD15-FEAA-4995-9A54-842DF5655E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	“But also for this very reason, </a:t>
            </a:r>
          </a:p>
          <a:p>
            <a:pPr marL="0" indent="0">
              <a:buNone/>
            </a:pPr>
            <a:r>
              <a:rPr lang="en-US" b="1" dirty="0"/>
              <a:t>giving all diligence, add to your faith virtue, </a:t>
            </a:r>
          </a:p>
          <a:p>
            <a:pPr marL="0" indent="0">
              <a:buNone/>
            </a:pPr>
            <a:r>
              <a:rPr lang="en-US" b="1" dirty="0"/>
              <a:t>	to virtue knowledge, </a:t>
            </a:r>
          </a:p>
          <a:p>
            <a:pPr marL="0" indent="0">
              <a:buNone/>
            </a:pPr>
            <a:r>
              <a:rPr lang="en-US" b="1" dirty="0"/>
              <a:t>		to knowledge self-control, </a:t>
            </a:r>
          </a:p>
          <a:p>
            <a:pPr marL="0" indent="0">
              <a:buNone/>
            </a:pPr>
            <a:r>
              <a:rPr lang="en-US" b="1" dirty="0"/>
              <a:t>			to self-control perseverance, </a:t>
            </a:r>
          </a:p>
          <a:p>
            <a:pPr marL="0" indent="0">
              <a:buNone/>
            </a:pPr>
            <a:r>
              <a:rPr lang="en-US" b="1" dirty="0"/>
              <a:t>	to perseverance godliness, </a:t>
            </a:r>
          </a:p>
          <a:p>
            <a:pPr marL="0" indent="0">
              <a:buNone/>
            </a:pPr>
            <a:r>
              <a:rPr lang="en-US" b="1" dirty="0"/>
              <a:t>		to godliness brotherly kindness, and </a:t>
            </a:r>
          </a:p>
          <a:p>
            <a:pPr marL="0" indent="0">
              <a:buNone/>
            </a:pPr>
            <a:r>
              <a:rPr lang="en-US" b="1" dirty="0"/>
              <a:t>			to brotherly kindness love. </a:t>
            </a:r>
          </a:p>
          <a:p>
            <a:pPr marL="0" indent="0">
              <a:buNone/>
            </a:pPr>
            <a:r>
              <a:rPr lang="en-US" b="1" dirty="0"/>
              <a:t>	For if these things are yours and abound, you will be neither barren nor unfruitful in the knowledge of our Lord Jesus Christ. . . .</a:t>
            </a:r>
          </a:p>
        </p:txBody>
      </p:sp>
    </p:spTree>
    <p:extLst>
      <p:ext uri="{BB962C8B-B14F-4D97-AF65-F5344CB8AC3E}">
        <p14:creationId xmlns:p14="http://schemas.microsoft.com/office/powerpoint/2010/main" val="4161736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E446B-F5EA-4768-9B2E-A4FF8335E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1.  The Faith Business		CEO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9DD15-FEAA-4995-9A54-842DF5655E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	For he who lacks these things is shortsighted, even to blindness, and has forgotten that he was cleansed from his old sins.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	Therefore, brethren, be even more diligent to make your call and election sure, for if you do these things you will never stumble;  for so an entrance will be supplied to you abundantly into the everlasting kingdom of our Lord and Savior Jesus Christ.” 				</a:t>
            </a:r>
            <a:r>
              <a:rPr lang="en-US" dirty="0"/>
              <a:t>(2 Peter 1:5–11, NKJV)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38720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89909-3671-423A-97D2-5AAE00744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2.  The Family Business		CPO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D47C8-FDB1-49F2-9B91-BC32A4BFA08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i="1" dirty="0"/>
              <a:t>Why did God Establish the Family?</a:t>
            </a:r>
          </a:p>
          <a:p>
            <a:endParaRPr lang="en-US" sz="2800" b="1" dirty="0"/>
          </a:p>
          <a:p>
            <a:r>
              <a:rPr lang="en-US" sz="2800" b="1" dirty="0"/>
              <a:t>In order that in the Family relationship we could see the pattern and design for God’s Kingdom.</a:t>
            </a:r>
          </a:p>
          <a:p>
            <a:endParaRPr lang="en-US" sz="2800" b="1" dirty="0"/>
          </a:p>
          <a:p>
            <a:r>
              <a:rPr lang="en-US" sz="2800" b="1" dirty="0"/>
              <a:t>In order that we might be taught responsibility and virtue through caring for and nurturing our children.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07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Children are asking two Questions: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742950" indent="-742950">
              <a:buNone/>
            </a:pPr>
            <a:endParaRPr lang="en-US" sz="3600" b="1" dirty="0"/>
          </a:p>
          <a:p>
            <a:pPr marL="742950" indent="-742950">
              <a:buNone/>
            </a:pPr>
            <a:r>
              <a:rPr lang="en-US" sz="3600" b="1" dirty="0"/>
              <a:t>1.   “Am I loved?”</a:t>
            </a:r>
          </a:p>
          <a:p>
            <a:pPr marL="742950" indent="-742950">
              <a:buNone/>
            </a:pPr>
            <a:r>
              <a:rPr lang="en-US" sz="3600" b="1" dirty="0"/>
              <a:t>			(reveals deep longings)</a:t>
            </a:r>
          </a:p>
          <a:p>
            <a:pPr lvl="1">
              <a:buNone/>
            </a:pPr>
            <a:endParaRPr lang="en-US" sz="3600" b="1" dirty="0"/>
          </a:p>
          <a:p>
            <a:pPr>
              <a:buNone/>
            </a:pPr>
            <a:r>
              <a:rPr lang="en-US" sz="4000" b="1" dirty="0"/>
              <a:t>2.   “Can I get my own way?”</a:t>
            </a:r>
          </a:p>
          <a:p>
            <a:pPr>
              <a:buNone/>
            </a:pPr>
            <a:r>
              <a:rPr lang="en-US" sz="3600" b="1" dirty="0"/>
              <a:t>			(reveals wrong strategies)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A45048B1-A03B-4714-AEA0-B544D0DD7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605" y="2895600"/>
            <a:ext cx="2481196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 I Loved?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FD6A96CF-CDC5-48A8-BB2A-B84720FBF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825" y="616471"/>
            <a:ext cx="4352925" cy="561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Can I get my own w?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AC97802-2F97-4596-B00B-DE8F2E819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350" y="1819275"/>
            <a:ext cx="4524375" cy="4524375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E074F27-603D-4E57-9C9F-68D1CA055F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05537" y="1814512"/>
            <a:ext cx="0" cy="45339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1">
            <a:extLst>
              <a:ext uri="{FF2B5EF4-FFF2-40B4-BE49-F238E27FC236}">
                <a16:creationId xmlns:a16="http://schemas.microsoft.com/office/drawing/2014/main" id="{A7D4417F-F70D-47CB-BAFB-AC488E18674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3775" y="2003425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2">
            <a:extLst>
              <a:ext uri="{FF2B5EF4-FFF2-40B4-BE49-F238E27FC236}">
                <a16:creationId xmlns:a16="http://schemas.microsoft.com/office/drawing/2014/main" id="{AD65D400-B47E-4ADA-87CA-1460DBD869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3825" y="4081462"/>
            <a:ext cx="45339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4A8768-AE2D-491F-AB43-116C52CE8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921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F447AD-D474-4572-BAB7-FFCEAEB9D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399" y="270982"/>
            <a:ext cx="472433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I get my own way?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      Yes			No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669882-042E-4B25-B391-F058145BF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989" y="2788240"/>
            <a:ext cx="218372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altLang="en-US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kumimoji="0" lang="en-US" altLang="en-US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498530-665B-4C1F-8325-918159B16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438354"/>
            <a:ext cx="144776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450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1.  Two Questions: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742950" indent="-742950">
              <a:buNone/>
            </a:pPr>
            <a:r>
              <a:rPr lang="en-US" sz="3600" b="1" dirty="0"/>
              <a:t>1.   Am I loved?</a:t>
            </a:r>
          </a:p>
          <a:p>
            <a:pPr marL="742950" indent="-742950">
              <a:buNone/>
            </a:pPr>
            <a:r>
              <a:rPr lang="en-US" sz="3600" b="1" dirty="0"/>
              <a:t>					</a:t>
            </a:r>
            <a:r>
              <a:rPr lang="en-US" sz="3600" b="1" i="1" dirty="0"/>
              <a:t>No</a:t>
            </a:r>
          </a:p>
          <a:p>
            <a:pPr>
              <a:buNone/>
            </a:pPr>
            <a:r>
              <a:rPr lang="en-US" sz="3600" b="1" dirty="0"/>
              <a:t>2.  Can I get my own way?</a:t>
            </a:r>
          </a:p>
          <a:p>
            <a:pPr>
              <a:buNone/>
            </a:pPr>
            <a:r>
              <a:rPr lang="en-US" sz="3600" b="1" dirty="0"/>
              <a:t>					</a:t>
            </a:r>
            <a:r>
              <a:rPr lang="en-US" sz="3600" b="1" i="1" dirty="0"/>
              <a:t>Yes</a:t>
            </a:r>
          </a:p>
          <a:p>
            <a:pPr>
              <a:buNone/>
            </a:pPr>
            <a:endParaRPr lang="en-US" sz="3600" b="1" dirty="0"/>
          </a:p>
          <a:p>
            <a:pPr>
              <a:buNone/>
            </a:pPr>
            <a:r>
              <a:rPr lang="en-US" sz="3600" b="1" dirty="0"/>
              <a:t>Response to life:   Angry</a:t>
            </a:r>
          </a:p>
          <a:p>
            <a:pPr>
              <a:buNone/>
            </a:pPr>
            <a:endParaRPr lang="en-US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2.  Two Questions: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742950" indent="-742950">
              <a:buNone/>
            </a:pPr>
            <a:r>
              <a:rPr lang="en-US" sz="3600" b="1" dirty="0"/>
              <a:t>1.   Am I loved?</a:t>
            </a:r>
          </a:p>
          <a:p>
            <a:pPr marL="742950" indent="-742950">
              <a:buNone/>
            </a:pPr>
            <a:r>
              <a:rPr lang="en-US" sz="3600" b="1" dirty="0"/>
              <a:t>					</a:t>
            </a:r>
            <a:r>
              <a:rPr lang="en-US" sz="3600" b="1" i="1" dirty="0"/>
              <a:t>Yes</a:t>
            </a:r>
          </a:p>
          <a:p>
            <a:pPr>
              <a:buNone/>
            </a:pPr>
            <a:r>
              <a:rPr lang="en-US" sz="3600" b="1" dirty="0"/>
              <a:t>2.  Can I get my own way?</a:t>
            </a:r>
          </a:p>
          <a:p>
            <a:pPr>
              <a:buNone/>
            </a:pPr>
            <a:r>
              <a:rPr lang="en-US" sz="3600" b="1" dirty="0"/>
              <a:t>					</a:t>
            </a:r>
            <a:r>
              <a:rPr lang="en-US" sz="3600" b="1" i="1" dirty="0"/>
              <a:t>Yes</a:t>
            </a:r>
          </a:p>
          <a:p>
            <a:pPr>
              <a:buNone/>
            </a:pPr>
            <a:endParaRPr lang="en-US" sz="3600" b="1" dirty="0"/>
          </a:p>
          <a:p>
            <a:pPr>
              <a:buNone/>
            </a:pPr>
            <a:r>
              <a:rPr lang="en-US" sz="3600" b="1" dirty="0"/>
              <a:t>Response to life:   Anxiety</a:t>
            </a:r>
          </a:p>
          <a:p>
            <a:pPr>
              <a:buNone/>
            </a:pPr>
            <a:endParaRPr lang="en-US" sz="36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3.  Two Questions: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742950" indent="-742950">
              <a:buNone/>
            </a:pPr>
            <a:r>
              <a:rPr lang="en-US" sz="3600" b="1" dirty="0"/>
              <a:t>1.   Am I loved?</a:t>
            </a:r>
          </a:p>
          <a:p>
            <a:pPr lvl="1">
              <a:buNone/>
            </a:pPr>
            <a:r>
              <a:rPr lang="en-US" sz="3600" b="1" dirty="0"/>
              <a:t>					</a:t>
            </a:r>
            <a:r>
              <a:rPr lang="en-US" sz="3600" b="1" i="1" dirty="0"/>
              <a:t>No</a:t>
            </a:r>
          </a:p>
          <a:p>
            <a:pPr>
              <a:buNone/>
            </a:pPr>
            <a:r>
              <a:rPr lang="en-US" sz="3600" b="1" dirty="0"/>
              <a:t>2.  Can I get my own way?</a:t>
            </a:r>
          </a:p>
          <a:p>
            <a:pPr>
              <a:buNone/>
            </a:pPr>
            <a:r>
              <a:rPr lang="en-US" sz="3600" b="1" dirty="0"/>
              <a:t>					</a:t>
            </a:r>
            <a:r>
              <a:rPr lang="en-US" sz="3600" b="1" i="1" dirty="0"/>
              <a:t>No</a:t>
            </a:r>
          </a:p>
          <a:p>
            <a:pPr>
              <a:buNone/>
            </a:pPr>
            <a:endParaRPr lang="en-US" sz="3600" b="1" dirty="0"/>
          </a:p>
          <a:p>
            <a:pPr>
              <a:buNone/>
            </a:pPr>
            <a:r>
              <a:rPr lang="en-US" sz="3600" b="1" dirty="0"/>
              <a:t>Response to life:   Guilt</a:t>
            </a:r>
          </a:p>
          <a:p>
            <a:pPr>
              <a:buNone/>
            </a:pPr>
            <a:endParaRPr lang="en-US" sz="3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4.  Two Questions: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742950" indent="-742950">
              <a:buNone/>
            </a:pPr>
            <a:r>
              <a:rPr lang="en-US" sz="3600" b="1" dirty="0"/>
              <a:t>1.   Am I loved?</a:t>
            </a:r>
          </a:p>
          <a:p>
            <a:pPr marL="742950" indent="-742950">
              <a:buNone/>
            </a:pPr>
            <a:r>
              <a:rPr lang="en-US" sz="3600" b="1" dirty="0"/>
              <a:t>					Yes</a:t>
            </a:r>
          </a:p>
          <a:p>
            <a:pPr>
              <a:buNone/>
            </a:pPr>
            <a:r>
              <a:rPr lang="en-US" sz="3600" b="1" dirty="0"/>
              <a:t>2.  Can I get my own way?</a:t>
            </a:r>
          </a:p>
          <a:p>
            <a:pPr>
              <a:buNone/>
            </a:pPr>
            <a:r>
              <a:rPr lang="en-US" sz="3600" b="1" dirty="0"/>
              <a:t>					No</a:t>
            </a:r>
          </a:p>
          <a:p>
            <a:pPr>
              <a:buNone/>
            </a:pPr>
            <a:endParaRPr lang="en-US" sz="3600" b="1" dirty="0"/>
          </a:p>
          <a:p>
            <a:pPr>
              <a:buNone/>
            </a:pPr>
            <a:r>
              <a:rPr lang="en-US" sz="3600" b="1" dirty="0"/>
              <a:t>Response to life:   Strength and 					 Compassion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A45048B1-A03B-4714-AEA0-B544D0DD7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605" y="2788240"/>
            <a:ext cx="2481196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 I Loved?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FD6A96CF-CDC5-48A8-BB2A-B84720FBF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2829" y="578054"/>
            <a:ext cx="4352925" cy="65559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Can I get my own w?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AC97802-2F97-4596-B00B-DE8F2E819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824037"/>
            <a:ext cx="4524375" cy="4524375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BE074F27-603D-4E57-9C9F-68D1CA055F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05537" y="1814512"/>
            <a:ext cx="0" cy="45339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1">
            <a:extLst>
              <a:ext uri="{FF2B5EF4-FFF2-40B4-BE49-F238E27FC236}">
                <a16:creationId xmlns:a16="http://schemas.microsoft.com/office/drawing/2014/main" id="{A7D4417F-F70D-47CB-BAFB-AC488E18674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3775" y="2003425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2">
            <a:extLst>
              <a:ext uri="{FF2B5EF4-FFF2-40B4-BE49-F238E27FC236}">
                <a16:creationId xmlns:a16="http://schemas.microsoft.com/office/drawing/2014/main" id="{AD65D400-B47E-4ADA-87CA-1460DBD869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3825" y="4081462"/>
            <a:ext cx="45339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4A8768-AE2D-491F-AB43-116C52CE8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921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F447AD-D474-4572-BAB7-FFCEAEB9D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399" y="270982"/>
            <a:ext cx="472433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I get my own way?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     Yes			No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669882-042E-4B25-B391-F058145BF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989" y="2788240"/>
            <a:ext cx="218372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	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		</a:t>
            </a:r>
            <a:r>
              <a:rPr lang="en-US" altLang="en-US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kumimoji="0" lang="en-US" altLang="en-US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498530-665B-4C1F-8325-918159B16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514554"/>
            <a:ext cx="147152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en-US" altLang="en-US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6BA7CE-CFF1-4730-98AE-0DE87BE6A769}"/>
              </a:ext>
            </a:extLst>
          </p:cNvPr>
          <p:cNvSpPr txBox="1"/>
          <p:nvPr/>
        </p:nvSpPr>
        <p:spPr>
          <a:xfrm>
            <a:off x="4343152" y="2651102"/>
            <a:ext cx="3609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Anger		  Guilt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F42F0C-A057-476C-BD88-CFCD762F76C3}"/>
              </a:ext>
            </a:extLst>
          </p:cNvPr>
          <p:cNvSpPr txBox="1"/>
          <p:nvPr/>
        </p:nvSpPr>
        <p:spPr>
          <a:xfrm>
            <a:off x="4343152" y="4650288"/>
            <a:ext cx="4124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Anxiety            Strength &amp;			 Compassion</a:t>
            </a:r>
          </a:p>
        </p:txBody>
      </p:sp>
    </p:spTree>
    <p:extLst>
      <p:ext uri="{BB962C8B-B14F-4D97-AF65-F5344CB8AC3E}">
        <p14:creationId xmlns:p14="http://schemas.microsoft.com/office/powerpoint/2010/main" val="1153542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God’s Family - Two Questions: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742950" indent="-742950">
              <a:buNone/>
            </a:pPr>
            <a:endParaRPr lang="en-US" sz="3600" b="1" dirty="0"/>
          </a:p>
          <a:p>
            <a:pPr marL="742950" indent="-742950">
              <a:buNone/>
            </a:pPr>
            <a:r>
              <a:rPr lang="en-US" sz="3600" b="1" dirty="0"/>
              <a:t>1.   Does God love me?</a:t>
            </a:r>
          </a:p>
          <a:p>
            <a:pPr marL="742950" indent="-742950">
              <a:buNone/>
            </a:pPr>
            <a:r>
              <a:rPr lang="en-US" sz="3600" b="1" dirty="0"/>
              <a:t>					</a:t>
            </a:r>
            <a:r>
              <a:rPr lang="en-US" sz="3600" b="1" i="1" dirty="0"/>
              <a:t>Yes!</a:t>
            </a:r>
          </a:p>
          <a:p>
            <a:pPr>
              <a:buNone/>
            </a:pPr>
            <a:r>
              <a:rPr lang="en-US" sz="3600" b="1" dirty="0"/>
              <a:t>2.   Will God let me get my own way?</a:t>
            </a:r>
          </a:p>
          <a:p>
            <a:pPr>
              <a:buNone/>
            </a:pPr>
            <a:r>
              <a:rPr lang="en-US" sz="3600" b="1" dirty="0"/>
              <a:t>					</a:t>
            </a:r>
            <a:r>
              <a:rPr lang="en-US" sz="3600" b="1" i="1" dirty="0"/>
              <a:t>No!</a:t>
            </a:r>
          </a:p>
          <a:p>
            <a:pPr>
              <a:buNone/>
            </a:pPr>
            <a:endParaRPr lang="en-US" sz="3600" b="1" dirty="0"/>
          </a:p>
          <a:p>
            <a:pPr>
              <a:buNone/>
            </a:pPr>
            <a:r>
              <a:rPr lang="en-US" sz="3600" b="1" dirty="0"/>
              <a:t>Response to life:   The image of Christ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65A01-B50B-43BA-A98D-7D7041CD4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dirty="0"/>
              <a:t>3.  The Business of Finance	CFO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9817D-7B54-4F79-8303-E90D55BBAD1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/>
              <a:t>“Know well the condition of your flocks, </a:t>
            </a:r>
          </a:p>
          <a:p>
            <a:pPr marL="0" indent="0">
              <a:buNone/>
            </a:pPr>
            <a:r>
              <a:rPr lang="en-US" sz="3200" b="1" dirty="0"/>
              <a:t>	And pay attention to your herds; </a:t>
            </a:r>
          </a:p>
          <a:p>
            <a:pPr marL="0" indent="0">
              <a:buNone/>
            </a:pPr>
            <a:r>
              <a:rPr lang="en-US" sz="3200" b="1" dirty="0"/>
              <a:t>For riches are not forever, </a:t>
            </a:r>
          </a:p>
          <a:p>
            <a:pPr marL="0" indent="0">
              <a:buNone/>
            </a:pPr>
            <a:r>
              <a:rPr lang="en-US" sz="3200" b="1" dirty="0"/>
              <a:t>	Nor does a crown endure to all 			generations.” </a:t>
            </a:r>
          </a:p>
          <a:p>
            <a:pPr marL="0" indent="0">
              <a:buNone/>
            </a:pPr>
            <a:r>
              <a:rPr lang="en-US" sz="3200" dirty="0"/>
              <a:t>			(Proverbs 27:23–24, NASB 95)</a:t>
            </a:r>
          </a:p>
        </p:txBody>
      </p:sp>
    </p:spTree>
    <p:extLst>
      <p:ext uri="{BB962C8B-B14F-4D97-AF65-F5344CB8AC3E}">
        <p14:creationId xmlns:p14="http://schemas.microsoft.com/office/powerpoint/2010/main" val="3213287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F1459-F7E2-460A-8FE7-6E69C4AE8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dirty="0"/>
              <a:t>3.  The Business of Finance	CFO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B43E9-40BC-4FA6-8E18-2541EB6D2FA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	“And he called ten of his slaves, and gave them ten minas and said to them,  ‘Do business with this until I come back.’” 								</a:t>
            </a:r>
            <a:r>
              <a:rPr lang="en-US" sz="2800" dirty="0"/>
              <a:t>(Luke 19:13, NASB 95</a:t>
            </a:r>
            <a:r>
              <a:rPr lang="en-US" sz="2800" b="1" dirty="0"/>
              <a:t>) </a:t>
            </a:r>
          </a:p>
          <a:p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	“I tell you that to everyone who has, more shall be given, but from the one who does not have, even what he does have shall be taken away.” 				</a:t>
            </a:r>
            <a:r>
              <a:rPr lang="en-US" sz="2800" dirty="0"/>
              <a:t>(Luke 19:26, NASB 95)</a:t>
            </a:r>
          </a:p>
        </p:txBody>
      </p:sp>
    </p:spTree>
    <p:extLst>
      <p:ext uri="{BB962C8B-B14F-4D97-AF65-F5344CB8AC3E}">
        <p14:creationId xmlns:p14="http://schemas.microsoft.com/office/powerpoint/2010/main" val="854649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E64F7-951F-4C58-B479-5AD9B7CD3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dirty="0"/>
              <a:t>3.  The Business of Finance	CFO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FD206-6A85-42EB-9954-56BF10B1004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274320" lvl="1" indent="0">
              <a:buNone/>
            </a:pPr>
            <a:r>
              <a:rPr lang="en-US" sz="2800" b="1" dirty="0"/>
              <a:t>	“Bring the whole tithe into the storehouse, so that there may be food in My house, and test Me now in this,” says the </a:t>
            </a:r>
            <a:r>
              <a:rPr lang="en-US" sz="2800" b="1" cap="small" dirty="0"/>
              <a:t>Lord</a:t>
            </a:r>
            <a:r>
              <a:rPr lang="en-US" sz="2800" b="1" dirty="0"/>
              <a:t> of hosts,  “if I will not open for you the windows of heaven and pour out for you a blessing until it overflows.”</a:t>
            </a:r>
          </a:p>
          <a:p>
            <a:pPr marL="274320" lvl="1" indent="0">
              <a:buNone/>
            </a:pPr>
            <a:r>
              <a:rPr lang="en-US" sz="2800" b="1" dirty="0"/>
              <a:t>	“Then I will rebuke the devourer for you, so that it will not destroy the fruits of the ground;  nor will your vine in the field cast its grapes,” says the </a:t>
            </a:r>
            <a:r>
              <a:rPr lang="en-US" sz="2800" b="1" cap="small" dirty="0"/>
              <a:t>Lord</a:t>
            </a:r>
            <a:r>
              <a:rPr lang="en-US" sz="2800" b="1" dirty="0"/>
              <a:t> of hosts.”						</a:t>
            </a:r>
            <a:r>
              <a:rPr lang="en-US" sz="2800" dirty="0"/>
              <a:t>(Malachi 3:10-11, NASB 95)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2099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C4DC3-7FA5-4281-BB5F-0BF726A44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“Taking care of business”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93FE8-53F1-4990-87EF-2EBA09DC308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lvl="1" indent="0">
              <a:buNone/>
            </a:pPr>
            <a:endParaRPr lang="en-US" sz="3600" b="1" dirty="0"/>
          </a:p>
          <a:p>
            <a:pPr marL="274320" lvl="1" indent="0">
              <a:buNone/>
            </a:pPr>
            <a:r>
              <a:rPr lang="en-US" sz="3300" b="1" dirty="0"/>
              <a:t>	“His lord said to him,  ‘Well done, good and faithful servant;  you have been faithful over a few things, I will make you ruler over many things.  	Enter into the joy of your lord.’” </a:t>
            </a:r>
          </a:p>
          <a:p>
            <a:pPr marL="0" indent="0">
              <a:buNone/>
            </a:pPr>
            <a:r>
              <a:rPr lang="en-US" sz="3600" b="1" dirty="0"/>
              <a:t>				</a:t>
            </a:r>
            <a:r>
              <a:rPr lang="en-US" sz="2800" dirty="0"/>
              <a:t>(Matthew 25:23, NKJV) </a:t>
            </a:r>
          </a:p>
          <a:p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9756543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FamilyTree</Template>
  <TotalTime>388</TotalTime>
  <Words>1251</Words>
  <Application>Microsoft Office PowerPoint</Application>
  <PresentationFormat>On-screen Show (4:3)</PresentationFormat>
  <Paragraphs>150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Bookman Old Style</vt:lpstr>
      <vt:lpstr>Gill Sans MT</vt:lpstr>
      <vt:lpstr>Times New Roman</vt:lpstr>
      <vt:lpstr>Wingdings</vt:lpstr>
      <vt:lpstr>Wingdings 3</vt:lpstr>
      <vt:lpstr>Origin</vt:lpstr>
      <vt:lpstr>  The Father’s Business   “taking care of business”</vt:lpstr>
      <vt:lpstr>“I must be about my Father’s business”</vt:lpstr>
      <vt:lpstr>Administrator over:</vt:lpstr>
      <vt:lpstr>1.  The Faith Business  CEO</vt:lpstr>
      <vt:lpstr>1.  The Faith Business  CEO</vt:lpstr>
      <vt:lpstr>1.  The Faith Business  CEO</vt:lpstr>
      <vt:lpstr>1.  The Faith Business  CEO</vt:lpstr>
      <vt:lpstr>2.  The Family Business  CPO</vt:lpstr>
      <vt:lpstr>Children are asking two Questions:</vt:lpstr>
      <vt:lpstr>PowerPoint Presentation</vt:lpstr>
      <vt:lpstr>1.  Two Questions:</vt:lpstr>
      <vt:lpstr>2.  Two Questions:</vt:lpstr>
      <vt:lpstr>3.  Two Questions:</vt:lpstr>
      <vt:lpstr>4.  Two Questions:</vt:lpstr>
      <vt:lpstr>PowerPoint Presentation</vt:lpstr>
      <vt:lpstr>God’s Family - Two Questions:</vt:lpstr>
      <vt:lpstr>3.  The Business of Finance CFO</vt:lpstr>
      <vt:lpstr>3.  The Business of Finance CFO</vt:lpstr>
      <vt:lpstr>3.  The Business of Finance CFO</vt:lpstr>
      <vt:lpstr>“Taking care of business”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True Love</dc:title>
  <dc:creator>kearls</dc:creator>
  <cp:lastModifiedBy>Kevin Earls</cp:lastModifiedBy>
  <cp:revision>45</cp:revision>
  <dcterms:created xsi:type="dcterms:W3CDTF">2013-02-23T21:59:12Z</dcterms:created>
  <dcterms:modified xsi:type="dcterms:W3CDTF">2024-07-08T15:32:32Z</dcterms:modified>
</cp:coreProperties>
</file>